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</p:sldIdLst>
  <p:sldSz cx="43891200" cy="32918400"/>
  <p:notesSz cx="9601200" cy="73152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86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86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86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86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86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86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86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86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86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9966"/>
    <a:srgbClr val="CC3300"/>
    <a:srgbClr val="990099"/>
    <a:srgbClr val="FF0000"/>
    <a:srgbClr val="FFCC00"/>
    <a:srgbClr val="FF6600"/>
    <a:srgbClr val="FF99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425" autoAdjust="0"/>
    <p:restoredTop sz="99757" autoAdjust="0"/>
  </p:normalViewPr>
  <p:slideViewPr>
    <p:cSldViewPr snapToGrid="0" snapToObjects="1">
      <p:cViewPr>
        <p:scale>
          <a:sx n="17" d="100"/>
          <a:sy n="17" d="100"/>
        </p:scale>
        <p:origin x="-1194" y="-72"/>
      </p:cViewPr>
      <p:guideLst>
        <p:guide orient="horz" pos="3149"/>
        <p:guide pos="1675"/>
        <p:guide pos="13631"/>
        <p:guide pos="250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8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2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6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1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5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59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3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720DC-31FC-48AE-B47A-DA6D8E18D09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E2DE4D-8D7F-4A67-8159-5DF96575740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70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70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AA318-F486-449C-BE1F-A5DA6EC1AF8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93925" y="7680325"/>
            <a:ext cx="19675475" cy="21724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021800" y="7680325"/>
            <a:ext cx="19675475" cy="107854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2021800" y="18618200"/>
            <a:ext cx="19675475" cy="10787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9"/>
          <p:cNvSpPr txBox="1">
            <a:spLocks noChangeArrowheads="1"/>
          </p:cNvSpPr>
          <p:nvPr userDrawn="1"/>
        </p:nvSpPr>
        <p:spPr>
          <a:xfrm>
            <a:off x="461153" y="463141"/>
            <a:ext cx="42885360" cy="42976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lIns="438840" tIns="219422" rIns="438840" bIns="219422" rtlCol="0" anchor="ctr">
            <a:normAutofit fontScale="97500"/>
          </a:bodyPr>
          <a:lstStyle/>
          <a:p>
            <a:pPr marL="0" marR="0" lvl="0" indent="0" algn="ctr" defTabSz="4388419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5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 descr="nsf4c.tiff"/>
          <p:cNvPicPr>
            <a:picLocks noChangeAspect="1"/>
          </p:cNvPicPr>
          <p:nvPr userDrawn="1"/>
        </p:nvPicPr>
        <p:blipFill>
          <a:blip r:embed="rId2" cstate="print"/>
          <a:srcRect l="-4335" t="-4335" r="-4335" b="-4335"/>
          <a:stretch>
            <a:fillRect/>
          </a:stretch>
        </p:blipFill>
        <p:spPr>
          <a:xfrm>
            <a:off x="39460808" y="891411"/>
            <a:ext cx="3566160" cy="3566160"/>
          </a:xfrm>
          <a:prstGeom prst="roundRect">
            <a:avLst>
              <a:gd name="adj" fmla="val 7903"/>
            </a:avLst>
          </a:prstGeom>
          <a:solidFill>
            <a:schemeClr val="bg1"/>
          </a:solidFill>
        </p:spPr>
      </p:pic>
      <p:pic>
        <p:nvPicPr>
          <p:cNvPr id="8" name="Picture 2" descr="Description: C:\Users\dmoldo1\Desktop\LA-SiGMA Oct 2010\La SiGMA logo\LA-SiGMA_Logo.jpg"/>
          <p:cNvPicPr>
            <a:picLocks noChangeAspect="1" noChangeArrowheads="1"/>
          </p:cNvPicPr>
          <p:nvPr userDrawn="1"/>
        </p:nvPicPr>
        <p:blipFill>
          <a:blip r:embed="rId3" cstate="print"/>
          <a:srcRect l="-3230" t="-10843" r="-3230" b="-10843"/>
          <a:stretch>
            <a:fillRect/>
          </a:stretch>
        </p:blipFill>
        <p:spPr bwMode="auto">
          <a:xfrm>
            <a:off x="868711" y="877346"/>
            <a:ext cx="11784006" cy="3566160"/>
          </a:xfrm>
          <a:prstGeom prst="roundRect">
            <a:avLst>
              <a:gd name="adj" fmla="val 10895"/>
            </a:avLst>
          </a:prstGeom>
          <a:solidFill>
            <a:schemeClr val="bg1"/>
          </a:solidFill>
          <a:ln w="152400" cap="sq">
            <a:noFill/>
            <a:miter lim="800000"/>
          </a:ln>
          <a:effectLst/>
        </p:spPr>
      </p:pic>
      <p:sp>
        <p:nvSpPr>
          <p:cNvPr id="14" name="Rounded Rectangle 13"/>
          <p:cNvSpPr/>
          <p:nvPr userDrawn="1"/>
        </p:nvSpPr>
        <p:spPr>
          <a:xfrm>
            <a:off x="457199" y="448288"/>
            <a:ext cx="42976800" cy="32004000"/>
          </a:xfrm>
          <a:prstGeom prst="roundRect">
            <a:avLst>
              <a:gd name="adj" fmla="val 1439"/>
            </a:avLst>
          </a:prstGeom>
          <a:noFill/>
          <a:ln w="2540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D1859-7502-4659-9634-C4F7D4227CF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9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21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8419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2629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683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1043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5253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59462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3672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6389B-43AB-44EB-9036-A81469AF6A1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7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7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C6B061-584C-481F-8DC1-467ACB39797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210" indent="0">
              <a:buNone/>
              <a:defRPr sz="9600" b="1"/>
            </a:lvl2pPr>
            <a:lvl3pPr marL="4388419" indent="0">
              <a:buNone/>
              <a:defRPr sz="8600" b="1"/>
            </a:lvl3pPr>
            <a:lvl4pPr marL="6582629" indent="0">
              <a:buNone/>
              <a:defRPr sz="7700" b="1"/>
            </a:lvl4pPr>
            <a:lvl5pPr marL="8776834" indent="0">
              <a:buNone/>
              <a:defRPr sz="7700" b="1"/>
            </a:lvl5pPr>
            <a:lvl6pPr marL="10971043" indent="0">
              <a:buNone/>
              <a:defRPr sz="7700" b="1"/>
            </a:lvl6pPr>
            <a:lvl7pPr marL="13165253" indent="0">
              <a:buNone/>
              <a:defRPr sz="7700" b="1"/>
            </a:lvl7pPr>
            <a:lvl8pPr marL="15359462" indent="0">
              <a:buNone/>
              <a:defRPr sz="7700" b="1"/>
            </a:lvl8pPr>
            <a:lvl9pPr marL="17553672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210" indent="0">
              <a:buNone/>
              <a:defRPr sz="9600" b="1"/>
            </a:lvl2pPr>
            <a:lvl3pPr marL="4388419" indent="0">
              <a:buNone/>
              <a:defRPr sz="8600" b="1"/>
            </a:lvl3pPr>
            <a:lvl4pPr marL="6582629" indent="0">
              <a:buNone/>
              <a:defRPr sz="7700" b="1"/>
            </a:lvl4pPr>
            <a:lvl5pPr marL="8776834" indent="0">
              <a:buNone/>
              <a:defRPr sz="7700" b="1"/>
            </a:lvl5pPr>
            <a:lvl6pPr marL="10971043" indent="0">
              <a:buNone/>
              <a:defRPr sz="7700" b="1"/>
            </a:lvl6pPr>
            <a:lvl7pPr marL="13165253" indent="0">
              <a:buNone/>
              <a:defRPr sz="7700" b="1"/>
            </a:lvl7pPr>
            <a:lvl8pPr marL="15359462" indent="0">
              <a:buNone/>
              <a:defRPr sz="7700" b="1"/>
            </a:lvl8pPr>
            <a:lvl9pPr marL="17553672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5F042-56BC-45A7-A37E-D1AC1957DBA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D6483-10FC-4AC2-AEE0-B2A4BF7EB7B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F42E4-8130-47E4-8BB2-3ECE15D0BAD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7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7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7" y="6888487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210" indent="0">
              <a:buNone/>
              <a:defRPr sz="5800"/>
            </a:lvl2pPr>
            <a:lvl3pPr marL="4388419" indent="0">
              <a:buNone/>
              <a:defRPr sz="4800"/>
            </a:lvl3pPr>
            <a:lvl4pPr marL="6582629" indent="0">
              <a:buNone/>
              <a:defRPr sz="4300"/>
            </a:lvl4pPr>
            <a:lvl5pPr marL="8776834" indent="0">
              <a:buNone/>
              <a:defRPr sz="4300"/>
            </a:lvl5pPr>
            <a:lvl6pPr marL="10971043" indent="0">
              <a:buNone/>
              <a:defRPr sz="4300"/>
            </a:lvl6pPr>
            <a:lvl7pPr marL="13165253" indent="0">
              <a:buNone/>
              <a:defRPr sz="4300"/>
            </a:lvl7pPr>
            <a:lvl8pPr marL="15359462" indent="0">
              <a:buNone/>
              <a:defRPr sz="4300"/>
            </a:lvl8pPr>
            <a:lvl9pPr marL="17553672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8C6B0-E9C6-49A1-9B92-C565445D700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210" indent="0">
              <a:buNone/>
              <a:defRPr sz="13400"/>
            </a:lvl2pPr>
            <a:lvl3pPr marL="4388419" indent="0">
              <a:buNone/>
              <a:defRPr sz="11500"/>
            </a:lvl3pPr>
            <a:lvl4pPr marL="6582629" indent="0">
              <a:buNone/>
              <a:defRPr sz="9600"/>
            </a:lvl4pPr>
            <a:lvl5pPr marL="8776834" indent="0">
              <a:buNone/>
              <a:defRPr sz="9600"/>
            </a:lvl5pPr>
            <a:lvl6pPr marL="10971043" indent="0">
              <a:buNone/>
              <a:defRPr sz="9600"/>
            </a:lvl6pPr>
            <a:lvl7pPr marL="13165253" indent="0">
              <a:buNone/>
              <a:defRPr sz="9600"/>
            </a:lvl7pPr>
            <a:lvl8pPr marL="15359462" indent="0">
              <a:buNone/>
              <a:defRPr sz="9600"/>
            </a:lvl8pPr>
            <a:lvl9pPr marL="17553672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210" indent="0">
              <a:buNone/>
              <a:defRPr sz="5800"/>
            </a:lvl2pPr>
            <a:lvl3pPr marL="4388419" indent="0">
              <a:buNone/>
              <a:defRPr sz="4800"/>
            </a:lvl3pPr>
            <a:lvl4pPr marL="6582629" indent="0">
              <a:buNone/>
              <a:defRPr sz="4300"/>
            </a:lvl4pPr>
            <a:lvl5pPr marL="8776834" indent="0">
              <a:buNone/>
              <a:defRPr sz="4300"/>
            </a:lvl5pPr>
            <a:lvl6pPr marL="10971043" indent="0">
              <a:buNone/>
              <a:defRPr sz="4300"/>
            </a:lvl6pPr>
            <a:lvl7pPr marL="13165253" indent="0">
              <a:buNone/>
              <a:defRPr sz="4300"/>
            </a:lvl7pPr>
            <a:lvl8pPr marL="15359462" indent="0">
              <a:buNone/>
              <a:defRPr sz="4300"/>
            </a:lvl8pPr>
            <a:lvl9pPr marL="17553672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7DD8C-C85E-4E9B-85EF-B0527B2F0B0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840" tIns="219422" rIns="438840" bIns="21942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7"/>
            <a:ext cx="39502080" cy="21724622"/>
          </a:xfrm>
          <a:prstGeom prst="rect">
            <a:avLst/>
          </a:prstGeom>
        </p:spPr>
        <p:txBody>
          <a:bodyPr vert="horz" lIns="438840" tIns="219422" rIns="438840" bIns="2194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840" tIns="219422" rIns="438840" bIns="219422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840" tIns="219422" rIns="438840" bIns="219422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840" tIns="219422" rIns="438840" bIns="219422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217479-F822-485B-BD4C-0F7433EBF64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43891200" cy="32918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99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4388419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656" indent="-1645656" algn="l" defTabSz="4388419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589" indent="-1371379" algn="l" defTabSz="4388419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5522" indent="-1097102" algn="l" defTabSz="4388419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79731" indent="-1097102" algn="l" defTabSz="4388419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3941" indent="-1097102" algn="l" defTabSz="4388419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8150" indent="-1097102" algn="l" defTabSz="4388419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2360" indent="-1097102" algn="l" defTabSz="4388419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6565" indent="-1097102" algn="l" defTabSz="4388419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0774" indent="-1097102" algn="l" defTabSz="4388419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210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8419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2629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6834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1043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5253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59462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3672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2915706" y="457201"/>
            <a:ext cx="25358485" cy="4114800"/>
          </a:xfrm>
          <a:noFill/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pPr algn="l" fontAlgn="ctr">
              <a:spcBef>
                <a:spcPts val="0"/>
              </a:spcBef>
              <a:spcAft>
                <a:spcPts val="10800"/>
              </a:spcAft>
              <a:defRPr/>
            </a:pPr>
            <a:r>
              <a:rPr lang="en-US" altLang="zh-TW" sz="8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Title</a:t>
            </a:r>
            <a:r>
              <a:rPr lang="en-US" altLang="zh-TW" sz="8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zh-TW" sz="8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zh-TW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John Doe</a:t>
            </a:r>
            <a:r>
              <a:rPr lang="en-US" altLang="zh-TW" sz="4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altLang="zh-TW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Jane Doe</a:t>
            </a:r>
            <a:r>
              <a:rPr lang="en-US" altLang="zh-TW" sz="4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br>
              <a:rPr lang="en-US" altLang="zh-TW" sz="4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zh-TW" sz="1400" dirty="0" smtClean="0">
                <a:solidFill>
                  <a:schemeClr val="bg1"/>
                </a:solidFill>
              </a:rPr>
              <a:t/>
            </a:r>
            <a:br>
              <a:rPr lang="en-US" altLang="zh-TW" sz="1400" dirty="0" smtClean="0">
                <a:solidFill>
                  <a:schemeClr val="bg1"/>
                </a:solidFill>
              </a:rPr>
            </a:br>
            <a:r>
              <a:rPr lang="en-US" altLang="zh-TW" sz="36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Affiliation</a:t>
            </a:r>
            <a:b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zh-TW" sz="36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Affiliation</a:t>
            </a:r>
            <a:endParaRPr lang="en-US" altLang="zh-TW" sz="5500" dirty="0" smtClean="0"/>
          </a:p>
        </p:txBody>
      </p:sp>
      <p:sp>
        <p:nvSpPr>
          <p:cNvPr id="1189" name="AutoShape 1627"/>
          <p:cNvSpPr>
            <a:spLocks noChangeArrowheads="1"/>
          </p:cNvSpPr>
          <p:nvPr/>
        </p:nvSpPr>
        <p:spPr bwMode="auto">
          <a:xfrm>
            <a:off x="897388" y="4968872"/>
            <a:ext cx="13716000" cy="6134557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 wrap="none" anchor="t"/>
          <a:lstStyle/>
          <a:p>
            <a:pPr algn="ctr"/>
            <a:r>
              <a:rPr 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Abstract</a:t>
            </a:r>
          </a:p>
          <a:p>
            <a:pPr algn="ctr"/>
            <a:endParaRPr lang="en-US" sz="4000" b="1" dirty="0">
              <a:solidFill>
                <a:srgbClr val="000099"/>
              </a:solidFill>
            </a:endParaRPr>
          </a:p>
          <a:p>
            <a:pPr algn="ctr"/>
            <a:r>
              <a:rPr lang="en-US" sz="2800" b="1" dirty="0" err="1" smtClean="0"/>
              <a:t>Bla</a:t>
            </a:r>
            <a:r>
              <a:rPr lang="en-US" sz="2800" b="1" dirty="0" smtClean="0"/>
              <a:t>…</a:t>
            </a:r>
            <a:r>
              <a:rPr lang="en-US" sz="2800" b="1" dirty="0" err="1" smtClean="0"/>
              <a:t>Bla</a:t>
            </a:r>
            <a:r>
              <a:rPr lang="en-US" sz="2800" b="1" dirty="0" smtClean="0"/>
              <a:t>…</a:t>
            </a:r>
            <a:r>
              <a:rPr lang="en-US" sz="2800" b="1" dirty="0" err="1" smtClean="0"/>
              <a:t>Bla</a:t>
            </a:r>
            <a:r>
              <a:rPr lang="en-US" sz="2800" b="1" dirty="0" smtClean="0"/>
              <a:t>…</a:t>
            </a:r>
            <a:r>
              <a:rPr lang="en-US" sz="2800" b="1" dirty="0" err="1" smtClean="0"/>
              <a:t>Bla</a:t>
            </a:r>
            <a:r>
              <a:rPr lang="en-US" sz="2800" b="1" dirty="0" smtClean="0"/>
              <a:t>…</a:t>
            </a:r>
            <a:endParaRPr lang="en-US" sz="2800" b="1" dirty="0"/>
          </a:p>
        </p:txBody>
      </p:sp>
      <p:sp>
        <p:nvSpPr>
          <p:cNvPr id="1207" name="Rectangle 1025"/>
          <p:cNvSpPr>
            <a:spLocks noChangeArrowheads="1"/>
          </p:cNvSpPr>
          <p:nvPr/>
        </p:nvSpPr>
        <p:spPr bwMode="auto">
          <a:xfrm>
            <a:off x="0" y="0"/>
            <a:ext cx="438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09" name="Rectangle 1026"/>
          <p:cNvSpPr>
            <a:spLocks noChangeArrowheads="1"/>
          </p:cNvSpPr>
          <p:nvPr/>
        </p:nvSpPr>
        <p:spPr bwMode="auto">
          <a:xfrm>
            <a:off x="0" y="2057400"/>
            <a:ext cx="43891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210" name="Rectangle 1028"/>
          <p:cNvSpPr>
            <a:spLocks noChangeArrowheads="1"/>
          </p:cNvSpPr>
          <p:nvPr/>
        </p:nvSpPr>
        <p:spPr bwMode="auto">
          <a:xfrm>
            <a:off x="0" y="0"/>
            <a:ext cx="438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12" name="Rectangle 1029"/>
          <p:cNvSpPr>
            <a:spLocks noChangeArrowheads="1"/>
          </p:cNvSpPr>
          <p:nvPr/>
        </p:nvSpPr>
        <p:spPr bwMode="auto">
          <a:xfrm>
            <a:off x="0" y="2676525"/>
            <a:ext cx="43891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143" name="Picture 142" descr="ProcessHorizontal.jpg"/>
          <p:cNvPicPr>
            <a:picLocks noChangeAspect="1"/>
          </p:cNvPicPr>
          <p:nvPr/>
        </p:nvPicPr>
        <p:blipFill>
          <a:blip r:embed="rId2" cstate="print"/>
          <a:srcRect l="-4983" t="-11520" r="-4983" b="-11520"/>
          <a:stretch>
            <a:fillRect/>
          </a:stretch>
        </p:blipFill>
        <p:spPr>
          <a:xfrm>
            <a:off x="561872" y="28928877"/>
            <a:ext cx="6942098" cy="3363510"/>
          </a:xfrm>
          <a:prstGeom prst="roundRect">
            <a:avLst/>
          </a:prstGeom>
        </p:spPr>
      </p:pic>
      <p:sp>
        <p:nvSpPr>
          <p:cNvPr id="147" name="AutoShape 1627"/>
          <p:cNvSpPr>
            <a:spLocks noChangeArrowheads="1"/>
          </p:cNvSpPr>
          <p:nvPr/>
        </p:nvSpPr>
        <p:spPr bwMode="auto">
          <a:xfrm>
            <a:off x="29265568" y="29304342"/>
            <a:ext cx="13716000" cy="2738215"/>
          </a:xfrm>
          <a:prstGeom prst="roundRect">
            <a:avLst>
              <a:gd name="adj" fmla="val 27737"/>
            </a:avLst>
          </a:prstGeom>
          <a:noFill/>
          <a:ln w="762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 wrap="none" anchor="t"/>
          <a:lstStyle/>
          <a:p>
            <a:pPr algn="ctr"/>
            <a:r>
              <a:rPr 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Acknowledgements</a:t>
            </a:r>
          </a:p>
          <a:p>
            <a:pPr algn="ctr"/>
            <a:endParaRPr lang="en-US" sz="4000" b="1" dirty="0">
              <a:solidFill>
                <a:srgbClr val="000099"/>
              </a:solidFill>
            </a:endParaRPr>
          </a:p>
          <a:p>
            <a:pPr algn="ctr"/>
            <a:r>
              <a:rPr lang="en-US" sz="2800" b="1" dirty="0" smtClean="0"/>
              <a:t>And More </a:t>
            </a:r>
            <a:r>
              <a:rPr lang="en-US" sz="2800" b="1" dirty="0" err="1" smtClean="0"/>
              <a:t>Bla</a:t>
            </a:r>
            <a:r>
              <a:rPr lang="en-US" sz="2800" b="1" dirty="0" smtClean="0"/>
              <a:t>…</a:t>
            </a:r>
            <a:r>
              <a:rPr lang="en-US" sz="2800" b="1" dirty="0" err="1" smtClean="0"/>
              <a:t>Bla</a:t>
            </a:r>
            <a:r>
              <a:rPr lang="en-US" sz="2800" b="1" dirty="0" smtClean="0"/>
              <a:t>…</a:t>
            </a:r>
            <a:r>
              <a:rPr lang="en-US" sz="2800" b="1" dirty="0" err="1" smtClean="0"/>
              <a:t>Bla</a:t>
            </a:r>
            <a:r>
              <a:rPr lang="en-US" sz="2800" b="1" dirty="0" smtClean="0"/>
              <a:t>…</a:t>
            </a:r>
            <a:r>
              <a:rPr lang="en-US" sz="2800" b="1" dirty="0" err="1" smtClean="0"/>
              <a:t>Bla</a:t>
            </a:r>
            <a:r>
              <a:rPr lang="en-US" sz="2800" b="1" dirty="0" smtClean="0"/>
              <a:t>…Thank you!</a:t>
            </a:r>
            <a:endParaRPr lang="en-US" sz="2800" b="1" dirty="0"/>
          </a:p>
        </p:txBody>
      </p:sp>
      <p:sp>
        <p:nvSpPr>
          <p:cNvPr id="150" name="AutoShape 1627"/>
          <p:cNvSpPr>
            <a:spLocks noChangeArrowheads="1"/>
          </p:cNvSpPr>
          <p:nvPr/>
        </p:nvSpPr>
        <p:spPr bwMode="auto">
          <a:xfrm>
            <a:off x="29265568" y="17983200"/>
            <a:ext cx="13716000" cy="10885712"/>
          </a:xfrm>
          <a:prstGeom prst="roundRect">
            <a:avLst>
              <a:gd name="adj" fmla="val 9477"/>
            </a:avLst>
          </a:prstGeom>
          <a:noFill/>
          <a:ln w="762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 wrap="none" anchor="t"/>
          <a:lstStyle/>
          <a:p>
            <a:pPr algn="ctr"/>
            <a:r>
              <a:rPr 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Stuff</a:t>
            </a:r>
          </a:p>
          <a:p>
            <a:pPr algn="ctr"/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2800" b="1" dirty="0" smtClean="0"/>
              <a:t>More </a:t>
            </a:r>
            <a:r>
              <a:rPr lang="en-US" sz="2800" b="1" dirty="0" err="1" smtClean="0"/>
              <a:t>Bla</a:t>
            </a:r>
            <a:r>
              <a:rPr lang="en-US" sz="2800" b="1" dirty="0" smtClean="0"/>
              <a:t>…</a:t>
            </a:r>
            <a:r>
              <a:rPr lang="en-US" sz="2800" b="1" dirty="0" err="1" smtClean="0"/>
              <a:t>Bla</a:t>
            </a:r>
            <a:r>
              <a:rPr lang="en-US" sz="2800" b="1" dirty="0" smtClean="0"/>
              <a:t>…</a:t>
            </a:r>
            <a:r>
              <a:rPr lang="en-US" sz="2800" b="1" dirty="0" err="1" smtClean="0"/>
              <a:t>Bla</a:t>
            </a:r>
            <a:r>
              <a:rPr lang="en-US" sz="2800" b="1" dirty="0" smtClean="0"/>
              <a:t>…</a:t>
            </a:r>
            <a:r>
              <a:rPr lang="en-US" sz="2800" b="1" dirty="0" err="1" smtClean="0"/>
              <a:t>Bla</a:t>
            </a:r>
            <a:r>
              <a:rPr lang="en-US" sz="2800" b="1" dirty="0" smtClean="0"/>
              <a:t>…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1752</TotalTime>
  <Words>14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Title John Doe1, Jane Doe2  1Affiliation 2Affiliation</vt:lpstr>
    </vt:vector>
  </TitlesOfParts>
  <Company>Net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pin-chuan chen</dc:creator>
  <cp:lastModifiedBy>shelley</cp:lastModifiedBy>
  <cp:revision>151</cp:revision>
  <dcterms:created xsi:type="dcterms:W3CDTF">2006-02-01T20:31:11Z</dcterms:created>
  <dcterms:modified xsi:type="dcterms:W3CDTF">2011-07-12T16:56:23Z</dcterms:modified>
</cp:coreProperties>
</file>